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5543550" cy="3995738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76" d="100"/>
          <a:sy n="176" d="100"/>
        </p:scale>
        <p:origin x="181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E9527-EBC6-B902-BBA1-DF6D8AFC5CF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415768" y="653933"/>
            <a:ext cx="4712022" cy="1391113"/>
          </a:xfrm>
        </p:spPr>
        <p:txBody>
          <a:bodyPr anchor="b" anchorCtr="1"/>
          <a:lstStyle>
            <a:lvl1pPr algn="ctr">
              <a:defRPr sz="3496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C2C6AB-5212-653D-1E7E-1656AB086F5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92941" y="2098685"/>
            <a:ext cx="4157667" cy="964710"/>
          </a:xfrm>
        </p:spPr>
        <p:txBody>
          <a:bodyPr anchorCtr="1"/>
          <a:lstStyle>
            <a:lvl1pPr marL="0" indent="0" algn="ctr">
              <a:buNone/>
              <a:defRPr sz="1398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9AC742-F647-9A35-C931-34C82F8EE2E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CB1AB57-E85F-4CCB-A340-8FAD6756F295}" type="datetime1">
              <a:rPr lang="de-DE"/>
              <a:pPr lvl="0"/>
              <a:t>14.02.2026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238A88-E675-CB11-03E8-1B6EBE8F5B1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4A57A2-18E5-515D-CD0D-50D2F93578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AE94569-F0C2-4738-8178-F8ACFC481489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280395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44DE4-B37E-DFCD-453C-16E850D0749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0A6D95-F961-2D57-3D8E-A120B894EB72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065185-5197-6DB8-0AE2-11AD0DBBD68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F2FD888-2480-4ACB-93C6-BF21537EC60E}" type="datetime1">
              <a:rPr lang="de-DE"/>
              <a:pPr lvl="0"/>
              <a:t>14.02.2026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86072-563B-AEA4-526B-93D2F9F6978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467E58-22A0-ABC7-A69F-B68BC20964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7D247C5-EDEC-4BD8-BDD1-BCF3B38AD813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2511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EAC8DA-162B-D914-9CD9-18FF02984DDF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3967106" y="212735"/>
            <a:ext cx="1195331" cy="3386206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B69E76-90DB-48BE-1976-2E15162FED88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381121" y="212735"/>
            <a:ext cx="3516690" cy="3386206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C04E61-1785-0C05-E794-4050272874A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2D93BD4-A4DD-4114-B6B0-5271B0D4C619}" type="datetime1">
              <a:rPr lang="de-DE"/>
              <a:pPr lvl="0"/>
              <a:t>14.02.2026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1F0F1-C004-1AEC-18BB-452D28D9C34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E7D1A6-7AAD-9B95-5A85-82BCD02C7C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635C47-CAFD-4E06-8E91-3CCDF6D5597F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8199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280D5-CA6E-82FB-310D-14A06477CE9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FAC7B9-E8E1-5546-DA6C-43B9AB896E0F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4915BC-4F61-192A-0526-FDA500AECC1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F0B0867-207B-4862-ADFD-1BCAAC6B5AFF}" type="datetime1">
              <a:rPr lang="de-DE"/>
              <a:pPr lvl="0"/>
              <a:t>14.02.2026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73D454-9426-9B13-D5EA-8BE4BFC5701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222B42-1EC2-F0F6-8015-8B5489B7DB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2FE0E61-23D1-44CE-9262-939EC59CEA5D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2714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44CAC-176F-9BC4-6CE3-5D5BBCD9AF0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78232" y="996156"/>
            <a:ext cx="4781315" cy="1662114"/>
          </a:xfrm>
        </p:spPr>
        <p:txBody>
          <a:bodyPr anchor="b"/>
          <a:lstStyle>
            <a:lvl1pPr>
              <a:defRPr sz="3496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EEDD74-0760-F54C-085E-385F560C875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78232" y="2673998"/>
            <a:ext cx="4781315" cy="874065"/>
          </a:xfrm>
        </p:spPr>
        <p:txBody>
          <a:bodyPr/>
          <a:lstStyle>
            <a:lvl1pPr marL="0" indent="0">
              <a:buNone/>
              <a:defRPr sz="1398">
                <a:solidFill>
                  <a:srgbClr val="767676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47E63C-9643-E2B2-5422-19432A55541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3632183-B06D-4055-A3EC-C8C5672E40ED}" type="datetime1">
              <a:rPr lang="de-DE"/>
              <a:pPr lvl="0"/>
              <a:t>14.02.2026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C4263D-BF60-747F-99F7-18AB37DD10B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3D73A7-5E6F-0292-FC58-E45627D640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467B099-B12D-4A82-890A-F097950985C1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5209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F219D-9024-88D9-03F6-8603E1EBCA5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67034B-0869-553F-CB8B-0EB0447FD1C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81121" y="1063675"/>
            <a:ext cx="2356006" cy="253525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B7C9A6-D678-B046-0034-667D52A27C2D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2806421" y="1063675"/>
            <a:ext cx="2356006" cy="253525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E1E14D-5B8A-B7EC-A91E-1BD4B4816FD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A757FFA-73D7-45C2-8467-D87879C443CF}" type="datetime1">
              <a:rPr lang="de-DE"/>
              <a:pPr lvl="0"/>
              <a:t>14.02.2026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7E4502-10E5-4D92-DD19-6820F3EC829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9055BB-3F1B-4B2B-9C1C-3A521545E5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6B3FE03-B61F-43D3-87D1-735723F64710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9058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727DA-F737-CB62-C6EB-7039B12187F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1844" y="212735"/>
            <a:ext cx="4781315" cy="77232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A02CED-F1A7-0870-F5DD-E85F27AD1DB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1844" y="979514"/>
            <a:ext cx="2345179" cy="480041"/>
          </a:xfrm>
        </p:spPr>
        <p:txBody>
          <a:bodyPr anchor="b"/>
          <a:lstStyle>
            <a:lvl1pPr marL="0" indent="0">
              <a:buNone/>
              <a:defRPr sz="1398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9CF30E-6508-371D-908B-0A6AA3DB8F77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381844" y="1459556"/>
            <a:ext cx="2345179" cy="214678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A02E84-866E-884E-078B-32C62939AEAD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2806421" y="979514"/>
            <a:ext cx="2356728" cy="480041"/>
          </a:xfrm>
        </p:spPr>
        <p:txBody>
          <a:bodyPr anchor="b"/>
          <a:lstStyle>
            <a:lvl1pPr marL="0" indent="0">
              <a:buNone/>
              <a:defRPr sz="1398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C5EAE4-637F-20E4-504E-2A4A7CCB85A7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2806421" y="1459556"/>
            <a:ext cx="2356728" cy="214678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8E1085-8B7F-F8E5-B461-8C494476811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4FD967F-4018-4F8A-BDB2-D472EA112F1F}" type="datetime1">
              <a:rPr lang="de-DE"/>
              <a:pPr lvl="0"/>
              <a:t>14.02.2026</a:t>
            </a:fld>
            <a:endParaRPr lang="de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1E69B2-026F-565A-0FDA-4A02599337A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B440F6-35F5-DB64-54F4-9FE9A7A706E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E5300A1-ACBC-46F2-B2DA-0A060090A34A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5392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11188-6F48-EF17-7359-49F603A5E8A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EF16DD-D8F7-C21A-7DCA-4092FECC426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4946DB3-053D-4E23-AEE8-242C3B202C69}" type="datetime1">
              <a:rPr lang="de-DE"/>
              <a:pPr lvl="0"/>
              <a:t>14.02.2026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694F1C-2DA2-B3BF-4747-C85CC9B82A5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EE704D-A49C-4FCD-C414-0A66275181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C90B96B-9F50-4A2A-BABE-7413C9D27ADB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0413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3EF726-1D37-20B6-A631-F673CC074C6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CF5B91C-DEC0-4D28-AEE1-2904B4DBC580}" type="datetime1">
              <a:rPr lang="de-DE"/>
              <a:pPr lvl="0"/>
              <a:t>14.02.2026</a:t>
            </a:fld>
            <a:endParaRPr lang="de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F5EDD2-F5C2-9EDF-DAEB-489A504CB50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4B2499-DDDF-1953-CAE0-EE95DD1BF3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D020FC2-DB4D-48A6-9E8B-1D741A4B2F87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422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23AA8-8876-8743-690A-99AAEAD58B5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1844" y="266383"/>
            <a:ext cx="1787935" cy="932340"/>
          </a:xfrm>
        </p:spPr>
        <p:txBody>
          <a:bodyPr anchor="b"/>
          <a:lstStyle>
            <a:lvl1pPr>
              <a:defRPr sz="1864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321C53-ADC9-8BE0-A512-1D80284BC2B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2356728" y="575313"/>
            <a:ext cx="2806421" cy="2839559"/>
          </a:xfrm>
        </p:spPr>
        <p:txBody>
          <a:bodyPr/>
          <a:lstStyle>
            <a:lvl1pPr>
              <a:defRPr sz="1864"/>
            </a:lvl1pPr>
            <a:lvl2pPr>
              <a:defRPr sz="1631"/>
            </a:lvl2pPr>
            <a:lvl3pPr>
              <a:defRPr sz="1398"/>
            </a:lvl3pPr>
            <a:lvl4pPr>
              <a:defRPr sz="1165"/>
            </a:lvl4pPr>
            <a:lvl5pPr>
              <a:defRPr sz="1165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40DD39-8A8F-9432-3089-D39C804C0DE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381844" y="1198723"/>
            <a:ext cx="1787935" cy="2220775"/>
          </a:xfrm>
        </p:spPr>
        <p:txBody>
          <a:bodyPr/>
          <a:lstStyle>
            <a:lvl1pPr marL="0" indent="0">
              <a:buNone/>
              <a:defRPr sz="932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54231A-D337-E3E8-36A1-B0A011D7F98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DEFF543-F9D9-4CCC-952D-393E5AE80941}" type="datetime1">
              <a:rPr lang="de-DE"/>
              <a:pPr lvl="0"/>
              <a:t>14.02.2026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83534D-F9E7-3C78-C1C9-FBE91E9B3BE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9D07C4-8A59-391D-961B-592B96FBFD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646B3FC-955E-4353-B491-36E057D125D9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4510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9FD19-57FE-F637-D327-C6A8119DE53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1844" y="266383"/>
            <a:ext cx="1787935" cy="932340"/>
          </a:xfrm>
        </p:spPr>
        <p:txBody>
          <a:bodyPr anchor="b"/>
          <a:lstStyle>
            <a:lvl1pPr>
              <a:defRPr sz="1864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EE8D00-BEAC-6309-8054-B39475EE8817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2356728" y="575313"/>
            <a:ext cx="2806421" cy="2839559"/>
          </a:xfrm>
        </p:spPr>
        <p:txBody>
          <a:bodyPr/>
          <a:lstStyle>
            <a:lvl1pPr marL="0" indent="0">
              <a:buNone/>
              <a:defRPr sz="1864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C0C68B-141E-4B9F-1BC6-15052EE42304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381844" y="1198723"/>
            <a:ext cx="1787935" cy="2220775"/>
          </a:xfrm>
        </p:spPr>
        <p:txBody>
          <a:bodyPr/>
          <a:lstStyle>
            <a:lvl1pPr marL="0" indent="0">
              <a:buNone/>
              <a:defRPr sz="932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16D5DD-B219-C92C-94B8-FCAACFB794B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B4048D5-D8D8-4BEC-9C0C-90CA9926212F}" type="datetime1">
              <a:rPr lang="de-DE"/>
              <a:pPr lvl="0"/>
              <a:t>14.02.2026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D4586E-5FBF-947F-37A1-C44A9C46E9F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7A4BF4-3B97-DDF9-13CC-A9976AC2AB3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EC7387C-AF93-43FF-95BF-8AB7E7346FA3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4276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A4C3EF-00AA-9418-51F8-90550486982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1121" y="212735"/>
            <a:ext cx="4781315" cy="77232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18B2C9-0099-BF88-72B3-0ADDA4A17A5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1121" y="1063675"/>
            <a:ext cx="4781315" cy="253525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6B8883-8229-224D-582C-175695C05E92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381121" y="3703457"/>
            <a:ext cx="1247296" cy="21273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699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fld id="{66DF0369-3BA1-4B63-B3ED-0D061F740E37}" type="datetime1">
              <a:rPr lang="de-DE"/>
              <a:pPr lvl="0"/>
              <a:t>14.02.2026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D68901-D325-BC42-6703-9FCE653763E8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1836298" y="3703457"/>
            <a:ext cx="1870944" cy="21273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699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008828-EE95-C4EA-E452-6EEDCBB989AD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3915131" y="3703457"/>
            <a:ext cx="1247296" cy="21273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699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fld id="{2F798716-893F-44FE-A811-E5774619E7AC}" type="slidenum"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532729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2563" b="0" i="0" u="none" strike="noStrike" kern="1200" cap="none" spc="0" baseline="0">
          <a:solidFill>
            <a:srgbClr val="000000"/>
          </a:solidFill>
          <a:uFillTx/>
          <a:latin typeface="Aptos Display"/>
        </a:defRPr>
      </a:lvl1pPr>
    </p:titleStyle>
    <p:bodyStyle>
      <a:lvl1pPr marL="133182" marR="0" lvl="0" indent="-133182" algn="l" defTabSz="532729" rtl="0" fontAlgn="auto" hangingPunct="1">
        <a:lnSpc>
          <a:spcPct val="90000"/>
        </a:lnSpc>
        <a:spcBef>
          <a:spcPts val="585"/>
        </a:spcBef>
        <a:spcAft>
          <a:spcPts val="0"/>
        </a:spcAft>
        <a:buSzPct val="100000"/>
        <a:buFont typeface="Arial" pitchFamily="34"/>
        <a:buChar char="•"/>
        <a:tabLst/>
        <a:defRPr lang="en-US" sz="1631" b="0" i="0" u="none" strike="noStrike" kern="1200" cap="none" spc="0" baseline="0">
          <a:solidFill>
            <a:srgbClr val="000000"/>
          </a:solidFill>
          <a:uFillTx/>
          <a:latin typeface="Aptos"/>
        </a:defRPr>
      </a:lvl1pPr>
      <a:lvl2pPr marL="399547" marR="0" lvl="1" indent="-133182" algn="l" defTabSz="532729" rtl="0" fontAlgn="auto" hangingPunct="1">
        <a:lnSpc>
          <a:spcPct val="90000"/>
        </a:lnSpc>
        <a:spcBef>
          <a:spcPts val="290"/>
        </a:spcBef>
        <a:spcAft>
          <a:spcPts val="0"/>
        </a:spcAft>
        <a:buSzPct val="100000"/>
        <a:buFont typeface="Arial" pitchFamily="34"/>
        <a:buChar char="•"/>
        <a:tabLst/>
        <a:defRPr lang="en-US" sz="1398" b="0" i="0" u="none" strike="noStrike" kern="1200" cap="none" spc="0" baseline="0">
          <a:solidFill>
            <a:srgbClr val="000000"/>
          </a:solidFill>
          <a:uFillTx/>
          <a:latin typeface="Aptos"/>
        </a:defRPr>
      </a:lvl2pPr>
      <a:lvl3pPr marL="665911" marR="0" lvl="2" indent="-133182" algn="l" defTabSz="532729" rtl="0" fontAlgn="auto" hangingPunct="1">
        <a:lnSpc>
          <a:spcPct val="90000"/>
        </a:lnSpc>
        <a:spcBef>
          <a:spcPts val="290"/>
        </a:spcBef>
        <a:spcAft>
          <a:spcPts val="0"/>
        </a:spcAft>
        <a:buSzPct val="100000"/>
        <a:buFont typeface="Arial" pitchFamily="34"/>
        <a:buChar char="•"/>
        <a:tabLst/>
        <a:defRPr lang="en-US" sz="1165" b="0" i="0" u="none" strike="noStrike" kern="1200" cap="none" spc="0" baseline="0">
          <a:solidFill>
            <a:srgbClr val="000000"/>
          </a:solidFill>
          <a:uFillTx/>
          <a:latin typeface="Aptos"/>
        </a:defRPr>
      </a:lvl3pPr>
      <a:lvl4pPr marL="932276" marR="0" lvl="3" indent="-133182" algn="l" defTabSz="532729" rtl="0" fontAlgn="auto" hangingPunct="1">
        <a:lnSpc>
          <a:spcPct val="90000"/>
        </a:lnSpc>
        <a:spcBef>
          <a:spcPts val="290"/>
        </a:spcBef>
        <a:spcAft>
          <a:spcPts val="0"/>
        </a:spcAft>
        <a:buSzPct val="100000"/>
        <a:buFont typeface="Arial" pitchFamily="34"/>
        <a:buChar char="•"/>
        <a:tabLst/>
        <a:defRPr lang="en-US" sz="1049" b="0" i="0" u="none" strike="noStrike" kern="1200" cap="none" spc="0" baseline="0">
          <a:solidFill>
            <a:srgbClr val="000000"/>
          </a:solidFill>
          <a:uFillTx/>
          <a:latin typeface="Aptos"/>
        </a:defRPr>
      </a:lvl4pPr>
      <a:lvl5pPr marL="1198641" marR="0" lvl="4" indent="-133182" algn="l" defTabSz="532729" rtl="0" fontAlgn="auto" hangingPunct="1">
        <a:lnSpc>
          <a:spcPct val="90000"/>
        </a:lnSpc>
        <a:spcBef>
          <a:spcPts val="290"/>
        </a:spcBef>
        <a:spcAft>
          <a:spcPts val="0"/>
        </a:spcAft>
        <a:buSzPct val="100000"/>
        <a:buFont typeface="Arial" pitchFamily="34"/>
        <a:buChar char="•"/>
        <a:tabLst/>
        <a:defRPr lang="en-US" sz="1049" b="0" i="0" u="none" strike="noStrike" kern="1200" cap="none" spc="0" baseline="0">
          <a:solidFill>
            <a:srgbClr val="000000"/>
          </a:solidFill>
          <a:uFillTx/>
          <a:latin typeface="Apto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Office%20Theme</Template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teil len</dc:creator>
  <cp:lastModifiedBy>teil len</cp:lastModifiedBy>
  <cp:revision>1</cp:revision>
  <dcterms:created xsi:type="dcterms:W3CDTF">2026-02-10T21:01:48Z</dcterms:created>
  <dcterms:modified xsi:type="dcterms:W3CDTF">2026-02-14T14:38:58Z</dcterms:modified>
</cp:coreProperties>
</file>